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9" r:id="rId46"/>
    <p:sldId id="300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01" r:id="rId59"/>
    <p:sldId id="302" r:id="rId60"/>
    <p:sldId id="314" r:id="rId61"/>
    <p:sldId id="315" r:id="rId62"/>
    <p:sldId id="316" r:id="rId63"/>
    <p:sldId id="317" r:id="rId64"/>
    <p:sldId id="318" r:id="rId65"/>
    <p:sldId id="319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64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78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180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935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24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116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67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94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543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03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48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runch.co.kr/@choobo/39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37626"/>
            <a:ext cx="1214607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23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51916"/>
            <a:ext cx="12127017" cy="6754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2275" y="4610100"/>
            <a:ext cx="552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한글이 깨질 경우에는 한글 폰트를 추가해서 해결함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314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37626"/>
            <a:ext cx="12127017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05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51916"/>
            <a:ext cx="12098438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64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51916"/>
            <a:ext cx="12079386" cy="6754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2531" y="5807631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계산한 결과를 바탕으로 차트를 </a:t>
            </a:r>
            <a:r>
              <a:rPr lang="ko-KR" altLang="en-US" dirty="0" err="1" smtClean="0"/>
              <a:t>그려줌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026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51916"/>
            <a:ext cx="12107965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35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6" y="9047"/>
            <a:ext cx="12022228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46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56679"/>
            <a:ext cx="12117491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76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51916"/>
            <a:ext cx="12127017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18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66205"/>
            <a:ext cx="12146070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58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66205"/>
            <a:ext cx="12136544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3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94784"/>
            <a:ext cx="12146070" cy="66684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14647" y="598516"/>
            <a:ext cx="1762298" cy="52384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5495731" y="153955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데이터 분석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568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75732"/>
            <a:ext cx="12155596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71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18574"/>
            <a:ext cx="12174649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15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51916"/>
            <a:ext cx="12127017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59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75732"/>
            <a:ext cx="12107965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4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75732"/>
            <a:ext cx="12107965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6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66205"/>
            <a:ext cx="12136544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7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56679"/>
            <a:ext cx="12155596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03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42390"/>
            <a:ext cx="12107965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57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85258"/>
            <a:ext cx="12117491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66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66205"/>
            <a:ext cx="12107965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14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37626"/>
            <a:ext cx="12107965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58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" y="75732"/>
            <a:ext cx="12069859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67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80495"/>
            <a:ext cx="12136544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746" y="-324374"/>
            <a:ext cx="12479492" cy="7506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81450" y="1143000"/>
            <a:ext cx="356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주소창에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draw.io </a:t>
            </a:r>
            <a:r>
              <a:rPr lang="ko-KR" altLang="en-US" dirty="0" smtClean="0"/>
              <a:t>입력 및 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897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75732"/>
            <a:ext cx="12155596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6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70969"/>
            <a:ext cx="12107965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30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47153"/>
            <a:ext cx="12146070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72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56679"/>
            <a:ext cx="12146070" cy="67446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7000" y="5448300"/>
            <a:ext cx="606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빈 곳을 더블클릭하거나 왼쪽에 있는 도형을 끌어오면 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360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66205"/>
            <a:ext cx="12146070" cy="67255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52825" y="4467225"/>
            <a:ext cx="1400175" cy="438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190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37626"/>
            <a:ext cx="12155596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81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18574"/>
            <a:ext cx="12127017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-479"/>
            <a:ext cx="12193702" cy="68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47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56679"/>
            <a:ext cx="12155596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74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37626"/>
            <a:ext cx="1214607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64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56679"/>
            <a:ext cx="12155596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71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70969"/>
            <a:ext cx="12146070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54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66205"/>
            <a:ext cx="12127017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06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51916"/>
            <a:ext cx="12127017" cy="6754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0175" y="23050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더블클릭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833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56679"/>
            <a:ext cx="12127017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705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56679"/>
            <a:ext cx="12107965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04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9047"/>
            <a:ext cx="12107965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425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32863"/>
            <a:ext cx="12136544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4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47153"/>
            <a:ext cx="12098438" cy="6763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3935" y="1022465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파일을 프롬프트 창에 드래그앱드롭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2620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28100"/>
            <a:ext cx="12117491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48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23337"/>
            <a:ext cx="12136544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94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66205"/>
            <a:ext cx="12146070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87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42390"/>
            <a:ext cx="12136544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022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51916"/>
            <a:ext cx="12127017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55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42390"/>
            <a:ext cx="12184175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067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90021"/>
            <a:ext cx="12117491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47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47153"/>
            <a:ext cx="12098438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80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80495"/>
            <a:ext cx="12184175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74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80495"/>
            <a:ext cx="12127017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37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85258"/>
            <a:ext cx="12127017" cy="66874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32909" y="814647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데이터를 먼저 인식시키는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4368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51916"/>
            <a:ext cx="12136544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14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61442"/>
            <a:ext cx="12174649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292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56679"/>
            <a:ext cx="12107965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99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66205"/>
            <a:ext cx="12127017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711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" y="61442"/>
            <a:ext cx="12069859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921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137653"/>
            <a:ext cx="12117491" cy="6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90021"/>
            <a:ext cx="12107965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20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56679"/>
            <a:ext cx="12088912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21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70969"/>
            <a:ext cx="12117491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36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36</Words>
  <Application>Microsoft Office PowerPoint</Application>
  <PresentationFormat>와이드스크린</PresentationFormat>
  <Paragraphs>8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isadora</dc:creator>
  <cp:lastModifiedBy>isadora</cp:lastModifiedBy>
  <cp:revision>8</cp:revision>
  <dcterms:created xsi:type="dcterms:W3CDTF">2025-03-22T12:05:33Z</dcterms:created>
  <dcterms:modified xsi:type="dcterms:W3CDTF">2025-03-30T07:15:10Z</dcterms:modified>
</cp:coreProperties>
</file>